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4.jpeg" ContentType="image/jpeg"/>
  <Override PartName="/ppt/media/image2.png" ContentType="image/png"/>
  <Override PartName="/ppt/media/image3.jpeg" ContentType="image/jpeg"/>
  <Override PartName="/ppt/media/image6.jpeg" ContentType="image/jpeg"/>
  <Override PartName="/ppt/media/image1.png" ContentType="image/png"/>
  <Override PartName="/ppt/media/image5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25199975" cy="396001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226792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60000" y="21262680"/>
            <a:ext cx="226792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88116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60000" y="2126268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881160" y="2126268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928000" y="926640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596360" y="926640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60000" y="2126268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928000" y="2126268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596360" y="21262680"/>
            <a:ext cx="730260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60000" y="9266400"/>
            <a:ext cx="22679280" cy="2296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226792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110674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881160" y="9266400"/>
            <a:ext cx="110674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84000" y="1847160"/>
            <a:ext cx="22030560" cy="30656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881160" y="9266400"/>
            <a:ext cx="110674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60000" y="2126268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110674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88116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881160" y="2126268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881160" y="9266400"/>
            <a:ext cx="110674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60000" y="21262680"/>
            <a:ext cx="22679280" cy="1095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84000" y="1847160"/>
            <a:ext cx="22030560" cy="6613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Pulse para editar el formato del texto de título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60000" y="9266400"/>
            <a:ext cx="22679280" cy="2296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Pulse para editar el formato de esquema del texto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Segundo nivel del esquema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Cuarto nivel del esquema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Quinto nivel del esquema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Sexto nivel del esquema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Séptimo nivel del esquema</a:t>
            </a:r>
            <a:endParaRPr b="0" lang="es-A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514280" y="252000"/>
            <a:ext cx="17038080" cy="339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</a:pPr>
            <a:r>
              <a:rPr b="1" lang="es-AR" sz="5400" spc="-1" strike="noStrike">
                <a:solidFill>
                  <a:srgbClr val="000000"/>
                </a:solidFill>
                <a:latin typeface="Verdana"/>
                <a:ea typeface="Verdana"/>
              </a:rPr>
              <a:t>Primer ciclo de presentaciones de </a:t>
            </a:r>
            <a:r>
              <a:rPr b="1" lang="es-AR" sz="5400" spc="-1" strike="noStrike">
                <a:solidFill>
                  <a:srgbClr val="000000"/>
                </a:solidFill>
                <a:latin typeface="Verdana"/>
                <a:ea typeface="Verdana"/>
              </a:rPr>
              <a:t>experimentos de la Licenciatura en Física</a:t>
            </a:r>
            <a:endParaRPr b="0" lang="es-AR" sz="5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b="1" lang="es-AR" sz="3500" spc="-1" strike="noStrike">
                <a:solidFill>
                  <a:srgbClr val="000000"/>
                </a:solidFill>
                <a:latin typeface="Verdana"/>
                <a:ea typeface="Verdana"/>
              </a:rPr>
              <a:t>20 de noviembre de 2019, Rosario, Argentina</a:t>
            </a:r>
            <a:endParaRPr b="0" lang="es-AR" sz="35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s-AR" sz="4200" spc="-1" strike="noStrike">
                <a:solidFill>
                  <a:srgbClr val="0033cc"/>
                </a:solidFill>
                <a:latin typeface="Verdana"/>
                <a:ea typeface="Verdana"/>
              </a:rPr>
              <a:t> </a:t>
            </a:r>
            <a:endParaRPr b="0" lang="es-AR" sz="4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s-AR" sz="42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666960" y="5886720"/>
            <a:ext cx="17863560" cy="9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7400" rIns="77400" tIns="38520" bIns="38520">
            <a:noAutofit/>
          </a:bodyPr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0" i="1" lang="es-AR" sz="2200" spc="-1" strike="noStrike" baseline="14000000">
                <a:solidFill>
                  <a:srgbClr val="000000"/>
                </a:solidFill>
                <a:latin typeface="Times New Roman"/>
                <a:ea typeface="DejaVu Sans"/>
              </a:rPr>
              <a:t>1 </a:t>
            </a:r>
            <a:r>
              <a:rPr b="0" i="1" lang="es-A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Facultad de Ciencias Exactas, Ingeniería y Agrimensura - Universidad Nacional de Rosario</a:t>
            </a:r>
            <a:br/>
            <a:r>
              <a:rPr b="0" i="1" lang="es-AR" sz="2200" spc="-1" strike="noStrike" baseline="14000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i="1" lang="es-AR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Instituto Max Planck de Investigaciones Avanzadas , Princeton, New Jersey</a:t>
            </a:r>
            <a:endParaRPr b="0" lang="es-AR" sz="2200" spc="-1" strike="noStrike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3666960" y="4527720"/>
            <a:ext cx="17863560" cy="11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7400" rIns="77400" tIns="38520" bIns="38520" anchorCtr="1">
            <a:noAutofit/>
          </a:bodyPr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é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J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J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á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J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ü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s-AR" sz="3000" spc="-1" strike="noStrike" baseline="1400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s-AR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j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@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s-AR" sz="30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endParaRPr b="0" lang="es-AR" sz="3000" spc="-1" strike="noStrike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666960" y="3305880"/>
            <a:ext cx="17863560" cy="161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7400" rIns="77400" tIns="38520" bIns="38520" anchorCtr="1">
            <a:noAutofit/>
          </a:bodyPr>
          <a:p>
            <a:pPr algn="ctr">
              <a:lnSpc>
                <a:spcPct val="100000"/>
              </a:lnSpc>
            </a:pPr>
            <a:r>
              <a:rPr b="1" lang="es-AR" sz="60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Mi título llamativo aquí en </a:t>
            </a:r>
            <a:r>
              <a:rPr b="1" lang="es-AR" sz="609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letra grande</a:t>
            </a:r>
            <a:endParaRPr b="0" lang="es-AR" sz="6090" spc="-1" strike="noStrike">
              <a:latin typeface="Arial"/>
            </a:endParaRPr>
          </a:p>
        </p:txBody>
      </p:sp>
      <p:sp>
        <p:nvSpPr>
          <p:cNvPr id="42" name="Line 5"/>
          <p:cNvSpPr/>
          <p:nvPr/>
        </p:nvSpPr>
        <p:spPr>
          <a:xfrm>
            <a:off x="716760" y="3310920"/>
            <a:ext cx="23760000" cy="0"/>
          </a:xfrm>
          <a:prstGeom prst="line">
            <a:avLst/>
          </a:prstGeom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6"/>
          <p:cNvSpPr/>
          <p:nvPr/>
        </p:nvSpPr>
        <p:spPr>
          <a:xfrm>
            <a:off x="648000" y="6802920"/>
            <a:ext cx="23760000" cy="0"/>
          </a:xfrm>
          <a:prstGeom prst="line">
            <a:avLst/>
          </a:prstGeom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116000" y="367920"/>
            <a:ext cx="2735280" cy="27100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4227840" y="754920"/>
            <a:ext cx="4015440" cy="1990080"/>
          </a:xfrm>
          <a:prstGeom prst="rect">
            <a:avLst/>
          </a:prstGeom>
          <a:ln>
            <a:noFill/>
          </a:ln>
        </p:spPr>
      </p:pic>
      <p:sp>
        <p:nvSpPr>
          <p:cNvPr id="46" name="CustomShape 7"/>
          <p:cNvSpPr/>
          <p:nvPr/>
        </p:nvSpPr>
        <p:spPr>
          <a:xfrm>
            <a:off x="686520" y="7075440"/>
            <a:ext cx="23793480" cy="306396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" name="CustomShape 8"/>
          <p:cNvSpPr/>
          <p:nvPr/>
        </p:nvSpPr>
        <p:spPr>
          <a:xfrm>
            <a:off x="874440" y="7422840"/>
            <a:ext cx="23554800" cy="619200"/>
          </a:xfrm>
          <a:prstGeom prst="rect">
            <a:avLst/>
          </a:prstGeom>
          <a:solidFill>
            <a:srgbClr val="b4c7d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Resumen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48" name="Line 9"/>
          <p:cNvSpPr/>
          <p:nvPr/>
        </p:nvSpPr>
        <p:spPr>
          <a:xfrm>
            <a:off x="963720" y="8146440"/>
            <a:ext cx="23317200" cy="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10"/>
          <p:cNvSpPr/>
          <p:nvPr/>
        </p:nvSpPr>
        <p:spPr>
          <a:xfrm>
            <a:off x="933840" y="8259840"/>
            <a:ext cx="23375880" cy="455760"/>
          </a:xfrm>
          <a:prstGeom prst="rect">
            <a:avLst/>
          </a:prstGeom>
          <a:solidFill>
            <a:srgbClr val="b4c7d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 este trabajo se presenta una investigación así y asá…...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683280" y="10487520"/>
            <a:ext cx="11717280" cy="673920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" name="CustomShape 12"/>
          <p:cNvSpPr/>
          <p:nvPr/>
        </p:nvSpPr>
        <p:spPr>
          <a:xfrm>
            <a:off x="802440" y="10533240"/>
            <a:ext cx="11478960" cy="643680"/>
          </a:xfrm>
          <a:prstGeom prst="rect">
            <a:avLst/>
          </a:prstGeom>
          <a:solidFill>
            <a:srgbClr val="b4c7d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Introducción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52" name="Line 13"/>
          <p:cNvSpPr/>
          <p:nvPr/>
        </p:nvSpPr>
        <p:spPr>
          <a:xfrm>
            <a:off x="893520" y="11285280"/>
            <a:ext cx="11207520" cy="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4"/>
          <p:cNvSpPr/>
          <p:nvPr/>
        </p:nvSpPr>
        <p:spPr>
          <a:xfrm>
            <a:off x="863640" y="11554920"/>
            <a:ext cx="11417040" cy="2214000"/>
          </a:xfrm>
          <a:prstGeom prst="rect">
            <a:avLst/>
          </a:prstGeom>
          <a:solidFill>
            <a:srgbClr val="b4c7d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b="0" lang="es-A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En el marco del programa </a:t>
            </a:r>
            <a:r>
              <a:rPr b="0" i="1" lang="es-A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blah blah blah se hizo esto</a:t>
            </a:r>
            <a:endParaRPr b="0" lang="es-AR" sz="2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s-A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Esto</a:t>
            </a:r>
            <a:endParaRPr b="0" lang="es-AR" sz="2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s-A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 otro</a:t>
            </a:r>
            <a:endParaRPr b="0" lang="es-AR" sz="26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s-AR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Esto otro más...</a:t>
            </a:r>
            <a:endParaRPr b="0" lang="es-AR" sz="2600" spc="-1" strike="noStrike">
              <a:latin typeface="Arial"/>
            </a:endParaRPr>
          </a:p>
        </p:txBody>
      </p:sp>
      <p:sp>
        <p:nvSpPr>
          <p:cNvPr id="54" name="CustomShape 15"/>
          <p:cNvSpPr/>
          <p:nvPr/>
        </p:nvSpPr>
        <p:spPr>
          <a:xfrm>
            <a:off x="683280" y="17684640"/>
            <a:ext cx="11717280" cy="1131552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5" name="CustomShape 16"/>
          <p:cNvSpPr/>
          <p:nvPr/>
        </p:nvSpPr>
        <p:spPr>
          <a:xfrm>
            <a:off x="802440" y="17684640"/>
            <a:ext cx="1147896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ó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ó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56" name="Line 17"/>
          <p:cNvSpPr/>
          <p:nvPr/>
        </p:nvSpPr>
        <p:spPr>
          <a:xfrm>
            <a:off x="893520" y="18471960"/>
            <a:ext cx="11207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8"/>
          <p:cNvSpPr/>
          <p:nvPr/>
        </p:nvSpPr>
        <p:spPr>
          <a:xfrm>
            <a:off x="863640" y="18747000"/>
            <a:ext cx="1141704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 elaboración de modelos es un aspecto fundamental del proceso de </a:t>
            </a: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construcción de la ciencia, ya que estos permiten establecer un tejido de </a:t>
            </a: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conceptos y proposiciones interrelacionadas que describen, explican y prevén </a:t>
            </a: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fenómenos [1, 2, 5]. Blah blah blah 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58" name="CustomShape 19"/>
          <p:cNvSpPr/>
          <p:nvPr/>
        </p:nvSpPr>
        <p:spPr>
          <a:xfrm>
            <a:off x="12789360" y="10495440"/>
            <a:ext cx="11687040" cy="878328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9" name="CustomShape 20"/>
          <p:cNvSpPr/>
          <p:nvPr/>
        </p:nvSpPr>
        <p:spPr>
          <a:xfrm>
            <a:off x="12908160" y="10689840"/>
            <a:ext cx="11449080" cy="3193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60" name="Line 21"/>
          <p:cNvSpPr/>
          <p:nvPr/>
        </p:nvSpPr>
        <p:spPr>
          <a:xfrm>
            <a:off x="12998880" y="11243520"/>
            <a:ext cx="11178720" cy="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2"/>
          <p:cNvSpPr/>
          <p:nvPr/>
        </p:nvSpPr>
        <p:spPr>
          <a:xfrm>
            <a:off x="12789360" y="19747080"/>
            <a:ext cx="11687040" cy="925308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" name="CustomShape 23"/>
          <p:cNvSpPr/>
          <p:nvPr/>
        </p:nvSpPr>
        <p:spPr>
          <a:xfrm>
            <a:off x="12759120" y="19798560"/>
            <a:ext cx="11687400" cy="7297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Discusión de Resultados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63" name="Line 24"/>
          <p:cNvSpPr/>
          <p:nvPr/>
        </p:nvSpPr>
        <p:spPr>
          <a:xfrm>
            <a:off x="12969000" y="20650680"/>
            <a:ext cx="11178720" cy="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25"/>
          <p:cNvSpPr/>
          <p:nvPr/>
        </p:nvSpPr>
        <p:spPr>
          <a:xfrm>
            <a:off x="683280" y="29399760"/>
            <a:ext cx="11717280" cy="864684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5" name="CustomShape 26"/>
          <p:cNvSpPr/>
          <p:nvPr/>
        </p:nvSpPr>
        <p:spPr>
          <a:xfrm>
            <a:off x="802440" y="29468160"/>
            <a:ext cx="11478960" cy="448920"/>
          </a:xfrm>
          <a:prstGeom prst="rect">
            <a:avLst/>
          </a:prstGeom>
          <a:solidFill>
            <a:srgbClr val="b4c7d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Diseño del dispositivo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66" name="Line 27"/>
          <p:cNvSpPr/>
          <p:nvPr/>
        </p:nvSpPr>
        <p:spPr>
          <a:xfrm>
            <a:off x="893520" y="29992320"/>
            <a:ext cx="11207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8"/>
          <p:cNvSpPr/>
          <p:nvPr/>
        </p:nvSpPr>
        <p:spPr>
          <a:xfrm>
            <a:off x="983520" y="30116160"/>
            <a:ext cx="11417040" cy="516600"/>
          </a:xfrm>
          <a:prstGeom prst="rect">
            <a:avLst/>
          </a:prstGeom>
          <a:solidFill>
            <a:srgbClr val="b4c7d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b="0" lang="es-A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Para el diseño del dispositivo se tuvieron en cuenta esto y lo otro...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68" name="CustomShape 29"/>
          <p:cNvSpPr/>
          <p:nvPr/>
        </p:nvSpPr>
        <p:spPr>
          <a:xfrm>
            <a:off x="12782520" y="29367000"/>
            <a:ext cx="11694600" cy="630576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9" name="CustomShape 30"/>
          <p:cNvSpPr/>
          <p:nvPr/>
        </p:nvSpPr>
        <p:spPr>
          <a:xfrm>
            <a:off x="12848400" y="29528640"/>
            <a:ext cx="11508840" cy="403200"/>
          </a:xfrm>
          <a:prstGeom prst="rect">
            <a:avLst/>
          </a:prstGeom>
          <a:solidFill>
            <a:srgbClr val="b4c7d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1" lang="es-AR" sz="39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es-AR" sz="3900" spc="-1" strike="noStrike">
              <a:latin typeface="Arial"/>
            </a:endParaRPr>
          </a:p>
        </p:txBody>
      </p:sp>
      <p:sp>
        <p:nvSpPr>
          <p:cNvPr id="70" name="Line 31"/>
          <p:cNvSpPr/>
          <p:nvPr/>
        </p:nvSpPr>
        <p:spPr>
          <a:xfrm>
            <a:off x="12969360" y="29999520"/>
            <a:ext cx="11207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32"/>
          <p:cNvSpPr/>
          <p:nvPr/>
        </p:nvSpPr>
        <p:spPr>
          <a:xfrm>
            <a:off x="12939480" y="30110400"/>
            <a:ext cx="11417040" cy="2098800"/>
          </a:xfrm>
          <a:prstGeom prst="rect">
            <a:avLst/>
          </a:prstGeom>
          <a:solidFill>
            <a:srgbClr val="b4c7d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En este trabajo investigamos esto. Observamos esto otro. Concluimos esto otro. También detectamos tal cosa y tal otra. Concluímos que todas las </a:t>
            </a: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hojas son del viento, menos la luz del Sol.</a:t>
            </a:r>
            <a:endParaRPr b="0" lang="es-A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El resultado que obtuvimos de esta magnitud tiene una discrepancia relativa porcentual del 1% con el valor predicho por el modelo teórico. Es </a:t>
            </a:r>
            <a:r>
              <a:rPr b="0" lang="es-A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por ello que consideramos que...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72" name="CustomShape 33"/>
          <p:cNvSpPr/>
          <p:nvPr/>
        </p:nvSpPr>
        <p:spPr>
          <a:xfrm>
            <a:off x="12782520" y="35983440"/>
            <a:ext cx="11693880" cy="309384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3" name="CustomShape 34"/>
          <p:cNvSpPr/>
          <p:nvPr/>
        </p:nvSpPr>
        <p:spPr>
          <a:xfrm>
            <a:off x="12878280" y="36091080"/>
            <a:ext cx="11449080" cy="403200"/>
          </a:xfrm>
          <a:prstGeom prst="rect">
            <a:avLst/>
          </a:prstGeom>
          <a:solidFill>
            <a:srgbClr val="b4c7d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89640" bIns="896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Referencias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74" name="Line 35"/>
          <p:cNvSpPr/>
          <p:nvPr/>
        </p:nvSpPr>
        <p:spPr>
          <a:xfrm>
            <a:off x="12969720" y="36528480"/>
            <a:ext cx="11207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36"/>
          <p:cNvSpPr/>
          <p:nvPr/>
        </p:nvSpPr>
        <p:spPr>
          <a:xfrm>
            <a:off x="12848400" y="36533880"/>
            <a:ext cx="11568240" cy="7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DejaVu Sans"/>
              </a:rPr>
              <a:t>[1] del Re, G. (2000). Models and analogies in science. HYLE, 6, pp. 3-12., pp. 3-12.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DejaVu Sans"/>
              </a:rPr>
              <a:t>[2] Giere, R.N. (1999). Using Models to Represent Reality, en Magnani, L., Nersessian, N.J. y Thagard, P. (eds.). Model-Based Reasoning in Scientifi c Discovery, pp. 41-57. Nueva York: Kluwer and Plenum Publishers.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DejaVu Sans"/>
              </a:rPr>
              <a:t>[3] Apellido, N. S. (1638). Nombre del libro interesante que usé. Cap. 3, pp. 121-144. 1era ed. Editorial, Lugar. </a:t>
            </a:r>
            <a:endParaRPr b="0" lang="es-AR" sz="1100" spc="-1" strike="noStrike">
              <a:latin typeface="Arial"/>
            </a:endParaRPr>
          </a:p>
        </p:txBody>
      </p:sp>
      <p:sp>
        <p:nvSpPr>
          <p:cNvPr id="76" name="CustomShape 37"/>
          <p:cNvSpPr/>
          <p:nvPr/>
        </p:nvSpPr>
        <p:spPr>
          <a:xfrm>
            <a:off x="683280" y="38413080"/>
            <a:ext cx="11717280" cy="664560"/>
          </a:xfrm>
          <a:prstGeom prst="rect">
            <a:avLst/>
          </a:prstGeom>
          <a:solidFill>
            <a:srgbClr val="b4c7dc"/>
          </a:solidFill>
          <a:ln w="18000">
            <a:solidFill>
              <a:srgbClr val="3465a4"/>
            </a:solidFill>
            <a:round/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Agradecimientos: Los autores de este trabajo queremos agradecer a….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3"/>
          <a:srcRect l="3000" t="0" r="12013" b="0"/>
          <a:stretch/>
        </p:blipFill>
        <p:spPr>
          <a:xfrm>
            <a:off x="7257960" y="34752960"/>
            <a:ext cx="3490200" cy="3040200"/>
          </a:xfrm>
          <a:prstGeom prst="rect">
            <a:avLst/>
          </a:prstGeom>
          <a:ln w="18000">
            <a:noFill/>
          </a:ln>
        </p:spPr>
      </p:pic>
      <p:sp>
        <p:nvSpPr>
          <p:cNvPr id="78" name="CustomShape 38"/>
          <p:cNvSpPr/>
          <p:nvPr/>
        </p:nvSpPr>
        <p:spPr>
          <a:xfrm>
            <a:off x="7413120" y="34385040"/>
            <a:ext cx="3532680" cy="394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Magnetización de materiales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79" name="CustomShape 39"/>
          <p:cNvSpPr/>
          <p:nvPr/>
        </p:nvSpPr>
        <p:spPr>
          <a:xfrm>
            <a:off x="1550520" y="34394400"/>
            <a:ext cx="4879080" cy="3949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  <a:ea typeface="DejaVu Sans"/>
              </a:rPr>
              <a:t>Solenoide, toroide y conductor rectilíneo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4"/>
          <a:stretch/>
        </p:blipFill>
        <p:spPr>
          <a:xfrm>
            <a:off x="1398600" y="34779600"/>
            <a:ext cx="4947120" cy="3046680"/>
          </a:xfrm>
          <a:prstGeom prst="rect">
            <a:avLst/>
          </a:prstGeom>
          <a:ln w="18000">
            <a:noFill/>
          </a:ln>
        </p:spPr>
      </p:pic>
      <mc:AlternateContent>
        <mc:Choice xmlns:a14="http://schemas.microsoft.com/office/drawing/2010/main" Requires="a14">
          <p:sp>
            <p:nvSpPr>
              <p:cNvPr id="81" name="Formula 40"/>
              <p:cNvSpPr txBox="1"/>
              <p:nvPr/>
            </p:nvSpPr>
            <p:spPr>
              <a:xfrm>
                <a:off x="4566600" y="14147640"/>
                <a:ext cx="2556360" cy="51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r>
                          <m:t xml:space="preserve">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4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82" name="CustomShape 41"/>
          <p:cNvSpPr/>
          <p:nvPr/>
        </p:nvSpPr>
        <p:spPr>
          <a:xfrm>
            <a:off x="13358520" y="21151440"/>
            <a:ext cx="9791280" cy="4103280"/>
          </a:xfrm>
          <a:prstGeom prst="rect">
            <a:avLst/>
          </a:prstGeom>
          <a:solidFill>
            <a:srgbClr val="b4c7d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" name="Group 42"/>
          <p:cNvGrpSpPr/>
          <p:nvPr/>
        </p:nvGrpSpPr>
        <p:grpSpPr>
          <a:xfrm>
            <a:off x="13542120" y="21223440"/>
            <a:ext cx="9679680" cy="3706920"/>
            <a:chOff x="13542120" y="21223440"/>
            <a:chExt cx="9679680" cy="3706920"/>
          </a:xfrm>
        </p:grpSpPr>
        <p:pic>
          <p:nvPicPr>
            <p:cNvPr id="84" name="" descr=""/>
            <p:cNvPicPr/>
            <p:nvPr/>
          </p:nvPicPr>
          <p:blipFill>
            <a:blip r:embed="rId5"/>
            <a:srcRect l="17182" t="29400" r="16408" b="13"/>
            <a:stretch/>
          </p:blipFill>
          <p:spPr>
            <a:xfrm>
              <a:off x="18613080" y="21582720"/>
              <a:ext cx="4248720" cy="3347640"/>
            </a:xfrm>
            <a:prstGeom prst="rect">
              <a:avLst/>
            </a:prstGeom>
            <a:ln w="18000">
              <a:noFill/>
            </a:ln>
          </p:spPr>
        </p:pic>
        <p:pic>
          <p:nvPicPr>
            <p:cNvPr id="85" name="" descr=""/>
            <p:cNvPicPr/>
            <p:nvPr/>
          </p:nvPicPr>
          <p:blipFill>
            <a:blip r:embed="rId6"/>
            <a:srcRect l="6465" t="0" r="2989" b="6004"/>
            <a:stretch/>
          </p:blipFill>
          <p:spPr>
            <a:xfrm>
              <a:off x="13650120" y="21582720"/>
              <a:ext cx="4347360" cy="3347640"/>
            </a:xfrm>
            <a:prstGeom prst="rect">
              <a:avLst/>
            </a:prstGeom>
            <a:ln w="18000">
              <a:noFill/>
            </a:ln>
          </p:spPr>
        </p:pic>
        <p:sp>
          <p:nvSpPr>
            <p:cNvPr id="86" name="CustomShape 43"/>
            <p:cNvSpPr/>
            <p:nvPr/>
          </p:nvSpPr>
          <p:spPr>
            <a:xfrm>
              <a:off x="13542120" y="21223440"/>
              <a:ext cx="9679680" cy="394920"/>
            </a:xfrm>
            <a:prstGeom prst="rect">
              <a:avLst/>
            </a:prstGeom>
            <a:noFill/>
            <a:ln w="18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Líneas de campo obtenidas a través del método de las limaduras de hierro</a:t>
              </a:r>
              <a:endParaRPr b="0" lang="es-AR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Application>LibreOffice/6.3.2.2$Linux_X86_64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2014-09-18T19:57:17Z</dcterms:created>
  <dc:creator>Alumno </dc:creator>
  <dc:description/>
  <dc:language>es-AR</dc:language>
  <cp:lastModifiedBy>Carlos M. Silva</cp:lastModifiedBy>
  <dcterms:modified xsi:type="dcterms:W3CDTF">2019-11-06T18:37:08Z</dcterms:modified>
  <cp:revision>27</cp:revision>
  <dc:subject/>
  <dc:title/>
</cp:coreProperties>
</file>