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16920" y="4694760"/>
            <a:ext cx="1004760" cy="959040"/>
          </a:xfrm>
          <a:prstGeom prst="rect">
            <a:avLst/>
          </a:prstGeom>
          <a:ln>
            <a:noFill/>
          </a:ln>
        </p:spPr>
      </p:pic>
      <p:sp>
        <p:nvSpPr>
          <p:cNvPr id="1" name="Line 1"/>
          <p:cNvSpPr/>
          <p:nvPr/>
        </p:nvSpPr>
        <p:spPr>
          <a:xfrm>
            <a:off x="1188720" y="5282280"/>
            <a:ext cx="8650800" cy="1800"/>
          </a:xfrm>
          <a:prstGeom prst="line">
            <a:avLst/>
          </a:prstGeom>
          <a:ln w="1908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2"/>
          <p:cNvSpPr/>
          <p:nvPr/>
        </p:nvSpPr>
        <p:spPr>
          <a:xfrm>
            <a:off x="1097280" y="5280480"/>
            <a:ext cx="8868600" cy="29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21409a"/>
                </a:solidFill>
                <a:latin typeface="Calibri"/>
                <a:ea typeface="DejaVu Sans"/>
              </a:rPr>
              <a:t>62</a:t>
            </a:r>
            <a:r>
              <a:rPr b="0" lang="en-US" sz="1600" spc="-1" strike="noStrike">
                <a:solidFill>
                  <a:srgbClr val="21409a"/>
                </a:solidFill>
                <a:latin typeface="Ubuntu"/>
                <a:ea typeface="Ubuntu"/>
              </a:rPr>
              <a:t>ª</a:t>
            </a:r>
            <a:r>
              <a:rPr b="0" lang="en-US" sz="1600" spc="-1" strike="noStrike">
                <a:solidFill>
                  <a:srgbClr val="21409a"/>
                </a:solidFill>
                <a:latin typeface="Calibri"/>
                <a:ea typeface="DejaVu Sans"/>
              </a:rPr>
              <a:t> Reunión Anual                                                                                                          13 al 16 de octubre de 2020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58b0"/>
                </a:solidFill>
                <a:latin typeface="Calibri"/>
                <a:ea typeface="DejaVu Sans"/>
              </a:rPr>
              <a:t>                          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16920" y="4694760"/>
            <a:ext cx="1004760" cy="959040"/>
          </a:xfrm>
          <a:prstGeom prst="rect">
            <a:avLst/>
          </a:prstGeom>
          <a:ln>
            <a:noFill/>
          </a:ln>
        </p:spPr>
      </p:pic>
      <p:sp>
        <p:nvSpPr>
          <p:cNvPr id="42" name="Line 1"/>
          <p:cNvSpPr/>
          <p:nvPr/>
        </p:nvSpPr>
        <p:spPr>
          <a:xfrm>
            <a:off x="1188720" y="5282280"/>
            <a:ext cx="8650800" cy="1800"/>
          </a:xfrm>
          <a:prstGeom prst="line">
            <a:avLst/>
          </a:prstGeom>
          <a:ln w="1908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1097280" y="5280480"/>
            <a:ext cx="8868600" cy="29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21409a"/>
                </a:solidFill>
                <a:latin typeface="Calibri"/>
                <a:ea typeface="DejaVu Sans"/>
              </a:rPr>
              <a:t>62</a:t>
            </a:r>
            <a:r>
              <a:rPr b="0" lang="en-US" sz="1600" spc="-1" strike="noStrike">
                <a:solidFill>
                  <a:srgbClr val="21409a"/>
                </a:solidFill>
                <a:latin typeface="Ubuntu"/>
                <a:ea typeface="Ubuntu"/>
              </a:rPr>
              <a:t>ª</a:t>
            </a:r>
            <a:r>
              <a:rPr b="0" lang="en-US" sz="1600" spc="-1" strike="noStrike">
                <a:solidFill>
                  <a:srgbClr val="21409a"/>
                </a:solidFill>
                <a:latin typeface="Calibri"/>
                <a:ea typeface="DejaVu Sans"/>
              </a:rPr>
              <a:t> Reunión Anual                                                                                                          13 al 16 de octubre de 2020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58b0"/>
                </a:solidFill>
                <a:latin typeface="Calibri"/>
                <a:ea typeface="DejaVu Sans"/>
              </a:rPr>
              <a:t>                          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228600"/>
            <a:ext cx="9600120" cy="4160160"/>
          </a:xfrm>
          <a:prstGeom prst="rect">
            <a:avLst/>
          </a:prstGeom>
          <a:noFill/>
          <a:ln>
            <a:solidFill>
              <a:srgbClr val="21409a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Instrucciones para crear la presentación de su contribución mural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Las contribuciones murales deben tener 5 o 6 páginas y el estilo es libre, pero deben respetar los siguientes lineamientos: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Página 1: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Título del trabajo, autores y afiliaciones, resumen  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Página 2: 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Contexto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Página 3: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Descripción del trabajo / proyecto / metodología 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Página/s 4-5: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Resultados (incluyendo imágenes y gráficos)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Página 5 o 6: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	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Conclusiones, impacto, perspectivas a futuro 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300"/>
              </a:spcAft>
              <a:buClr>
                <a:srgbClr val="0058b0"/>
              </a:buClr>
              <a:buFont typeface="Arial"/>
              <a:buChar char="•"/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El idioma puede ser castellano o inglés.</a:t>
            </a: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300"/>
              </a:spcAft>
              <a:buClr>
                <a:srgbClr val="0058b0"/>
              </a:buClr>
              <a:buFont typeface="Arial"/>
              <a:buChar char="•"/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Renombre este archivo como </a:t>
            </a: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ApellidoN.pdf, 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con el apellido y la inicial de nombre del primer autor. En caso de mandar varias contribuciones, incluya un número para diferenciarlas: </a:t>
            </a: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ApellidoN1.pdf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, </a:t>
            </a: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ApellidoN2.pdf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, …. </a:t>
            </a: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300"/>
              </a:spcAft>
              <a:buClr>
                <a:srgbClr val="0058b0"/>
              </a:buClr>
              <a:buFont typeface="Arial"/>
              <a:buChar char="•"/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Las contribuciones serán presentadas en las áreas temáticas elegidas al enviar el resumen. </a:t>
            </a: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300"/>
              </a:spcAft>
              <a:buClr>
                <a:srgbClr val="0058b0"/>
              </a:buClr>
              <a:buFont typeface="Arial"/>
              <a:buChar char="•"/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Recuerde eliminar las páginas con las instrucciones antes de crear el archivo pdf.</a:t>
            </a: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300"/>
              </a:spcAft>
              <a:buClr>
                <a:srgbClr val="0058b0"/>
              </a:buClr>
              <a:buFont typeface="Arial"/>
              <a:buChar char="•"/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Puede incluir contenido audiovisual en su presentación, pero respetando la presente plantilla. En dicho caso envíe su contribución en formato de video mp4, procurando que su duración no exceda los 5 minutos y su tamaño los 10 Mb.</a:t>
            </a:r>
            <a:endParaRPr b="0" lang="en-US" sz="15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 rot="1101600">
            <a:off x="6744600" y="1482480"/>
            <a:ext cx="2167920" cy="736920"/>
          </a:xfrm>
          <a:prstGeom prst="rect">
            <a:avLst/>
          </a:prstGeom>
          <a:noFill/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9360" rIns="99360" tIns="54360" bIns="54360"/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ce181e"/>
                </a:solidFill>
                <a:latin typeface="Calibri"/>
                <a:ea typeface="DejaVu Sans"/>
              </a:rPr>
              <a:t>Elimine esta página</a:t>
            </a:r>
            <a:endParaRPr b="1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ce181e"/>
                </a:solidFill>
                <a:latin typeface="Calibri"/>
                <a:ea typeface="DejaVu Sans"/>
              </a:rPr>
              <a:t>antes de enviar</a:t>
            </a:r>
            <a:endParaRPr b="1" lang="en-US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228600" y="228600"/>
            <a:ext cx="9600120" cy="3520440"/>
          </a:xfrm>
          <a:prstGeom prst="rect">
            <a:avLst/>
          </a:prstGeom>
          <a:noFill/>
          <a:ln>
            <a:solidFill>
              <a:srgbClr val="21409a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Cómo enviar la contribución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400"/>
              </a:spcAft>
              <a:buClr>
                <a:srgbClr val="0058b0"/>
              </a:buClr>
              <a:buFont typeface="Arial"/>
              <a:buChar char="•"/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Si sus archivos tienen un tamaño total inferior a 10 Mb, envíelos directamente a </a:t>
            </a: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aaa2020@fceia.unr.edu.ar 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poniendo como asunto “contribucion ApellidoN”. En caso contrario comuníquese al mismo correo para acordar forma de envío. La fecha límite para la recepción de las contribuciones es el viernes 9 de octubre a las 23:59.</a:t>
            </a:r>
            <a:endParaRPr b="0" lang="en-US" sz="1500" spc="-1" strike="noStrike">
              <a:latin typeface="Arial"/>
            </a:endParaRPr>
          </a:p>
          <a:p>
            <a:pPr marL="285840" indent="-283680">
              <a:lnSpc>
                <a:spcPct val="100000"/>
              </a:lnSpc>
              <a:spcAft>
                <a:spcPts val="400"/>
              </a:spcAft>
              <a:buClr>
                <a:srgbClr val="0058b0"/>
              </a:buClr>
              <a:buFont typeface="Arial"/>
              <a:buChar char="•"/>
            </a:pPr>
            <a:r>
              <a:rPr b="1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Importante: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  El material incluido en su contribución debe cumplir con las leyes de derecho de copia y propiedad intelectual. Por favor, al realizar el envío, incluya en el correo electrónico la siguiente declaración: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“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Declaro que el contenido de mi presentación cumple con las leyes vigentes de propiedad intelectual. Eximo a la Asociación Argentina de Astronomía de cualquier infracción que pudiera cometerse en este sentido, asumiendo la responsabilidad sobre la presentación adjunta.”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      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o</a:t>
            </a:r>
            <a:endParaRPr b="0" lang="en-US" sz="1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“</a:t>
            </a:r>
            <a:r>
              <a:rPr b="0" i="1" lang="en-US" sz="1500" spc="-1" strike="noStrike">
                <a:solidFill>
                  <a:srgbClr val="21409a"/>
                </a:solidFill>
                <a:latin typeface="Calibri"/>
                <a:ea typeface="DejaVu Sans"/>
              </a:rPr>
              <a:t>I declare that the content of my presentation fulfils the current legislation on intellectual property and copyright. I exempt the Asociación Argentina de Astronomía of any infraction that could be committed in this context, taking full responsibility on the attached presentation.” </a:t>
            </a:r>
            <a:endParaRPr b="0" lang="en-US" sz="15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 rot="20760000">
            <a:off x="5986800" y="3858120"/>
            <a:ext cx="2167920" cy="736920"/>
          </a:xfrm>
          <a:prstGeom prst="rect">
            <a:avLst/>
          </a:prstGeom>
          <a:noFill/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9360" rIns="99360" tIns="54360" bIns="54360"/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ce181e"/>
                </a:solidFill>
                <a:latin typeface="Calibri"/>
                <a:ea typeface="DejaVu Sans"/>
              </a:rPr>
              <a:t>Elimine esta página</a:t>
            </a:r>
            <a:endParaRPr b="1" lang="en-US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000" spc="-1" strike="noStrike">
                <a:solidFill>
                  <a:srgbClr val="ce181e"/>
                </a:solidFill>
                <a:latin typeface="Calibri"/>
                <a:ea typeface="DejaVu Sans"/>
              </a:rPr>
              <a:t>antes de enviar</a:t>
            </a:r>
            <a:endParaRPr b="1" lang="en-US" sz="20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2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2020-08-14T22:18:30Z</dcterms:created>
  <dc:creator/>
  <dc:description/>
  <dc:language>en-US</dc:language>
  <cp:lastModifiedBy/>
  <dcterms:modified xsi:type="dcterms:W3CDTF">2020-09-06T21:12:02Z</dcterms:modified>
  <cp:revision>12</cp:revision>
  <dc:subject/>
  <dc:title/>
</cp:coreProperties>
</file>